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57" r:id="rId4"/>
    <p:sldId id="258" r:id="rId5"/>
    <p:sldId id="259" r:id="rId6"/>
    <p:sldId id="263" r:id="rId7"/>
    <p:sldId id="262" r:id="rId8"/>
    <p:sldId id="260" r:id="rId9"/>
    <p:sldId id="261" r:id="rId10"/>
    <p:sldId id="264" r:id="rId11"/>
    <p:sldId id="265" r:id="rId12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22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/>
    <p:restoredTop sz="94684"/>
  </p:normalViewPr>
  <p:slideViewPr>
    <p:cSldViewPr snapToGrid="0" snapToObjects="1">
      <p:cViewPr>
        <p:scale>
          <a:sx n="118" d="100"/>
          <a:sy n="118" d="100"/>
        </p:scale>
        <p:origin x="776" y="1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BB6E1-F9E6-774B-BC73-A080A7CD0C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016230-C786-144C-8685-99F7D7EA8D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BA5BE-E527-4A43-8D8C-1964FDDE5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96E0E-4FBB-1E4F-842A-D083E63A6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24EEE5-24FE-5C4D-B351-D20F191DF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700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7B2C2-8EB6-DA4C-8C3C-BA1900563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0A93F7-2BEA-CA45-9266-1837B166E4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32BEC5-120A-4B43-A2CD-FEC0E5D31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506CAF-665B-2047-81EF-D8007E26B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644C28-6B64-384C-93FD-538B75FD7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01854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D80FB7-9360-B649-B894-C0941138D3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D2E8BF-7A86-0944-A9DF-6862C84479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DE423-0BF5-7E42-BA7A-06969C5B1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438C2B-6567-A84F-ABBD-9BF004E4E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47762-DA19-CC46-A565-56D079F64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15706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5E752-14EC-6F49-A617-ABB1E6962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A5861-DBF0-CA41-87EC-30D83F826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1CBDE5-A8ED-2640-ACCB-7E0BA82F5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874B20-40D4-934F-B9BA-B0D83D26D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965E0-FE8F-8B44-9FEA-D5798AC33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38923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22BF4-607D-F54D-B744-8BC8F2CAA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20536-DA26-5249-ACF4-9A6C86E209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085C8-AD10-AD49-9795-4C8089458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DC8ED6-404A-FC45-BC72-52CAEAF3B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1132D-52B2-9046-8F31-0563DABCD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33883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F92C7-F37B-3342-82CF-EB55B1127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8BAFD-51E5-324A-83D1-E86657BF6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9577AF-8F24-3A4F-BC6B-FFB333253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A63F49-6637-AC42-B40B-2B607388E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EC4318-02FD-3D4E-8CDF-3F14B1FDF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A394B5-CB9E-A742-AF28-A29D09321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1920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D5570-1994-FE4A-A3C1-75C568F1D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321557-F90D-A740-8723-EBBAA3F84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B44C9C-E6B2-C04E-833F-E04EFF5FE5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29F5EB-05B7-3B44-9FDB-A6DE0AAF64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FBF92E-D6DD-3C4B-A3CE-FDF1439934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25071D-7ABF-2842-A8B2-9D4F98EAF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4A8D8A-4CD8-6446-BF38-0C6FFE13B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22D20E-7882-6A4D-9FB5-19A4E603E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17416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875BA-8E67-6F42-AE6D-0D07C40DC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0D4344-73EE-6A4D-9583-A37483750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36FC40-F05E-0B47-83A8-6B26DDE7B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533E98-462B-5A4A-B7C0-85BFD9547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69215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CA5F0E-5544-4C4A-9498-797CA9F96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08EBD3-9D6F-AE4D-9253-51A6F95C4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14BC9C-C18A-7148-8AB6-45090EE10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05449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00486-E768-8E40-9ACB-4E6695D5A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CFB348-0E3E-FE4A-A529-7AD05F37A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AA45BC-4E2C-974D-A3C5-E850263D3E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5809DF-71CE-9544-B156-873DA6407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55F7BF-E0DC-C440-ACB4-5D3248D70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A1B283-2001-7247-991E-C6DCA9B8D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6665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8199D-616A-B541-B213-2C2BAACB4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DA7322-7E2D-4642-BC40-9DDB95C46E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DD2776-2FD6-D044-8E2A-8EE72A3AC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F7272-A5D4-534A-9596-044BEB562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8DD1D8-F673-D849-8053-E85838711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02D7D8-1F22-CC4C-BD75-3482A64A9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06901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C58DF4-8579-784E-A3C1-E94EC4371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09421-77DA-E148-8569-B907D5676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302C0D-DB81-874A-B05D-243923058C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500AF-025D-164A-A81C-4158F3CECB4E}" type="datetimeFigureOut">
              <a:rPr lang="tr-TR" smtClean="0"/>
              <a:t>28.03.2018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EA81E-3F4B-C049-95F4-5B4F86A039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B17441-2BEA-0C4A-9490-5FA3146A8F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208FD1-9497-AF43-BAAB-33F4D34B6B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35871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E114B-2794-9449-A098-9E7BF51506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AC86B4-6FFE-1246-B78F-42DB2EF760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4A383D-C8E8-EC44-8F50-C72D1567B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701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F9F7D-C7F3-444D-9767-20D9F4CAD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3A60E1-47AF-AB42-A3FC-6ACF83633A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9120373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22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4B8DA8F-2B64-454C-A602-5073C073C5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1" t="6522" r="694" b="6017"/>
          <a:stretch/>
        </p:blipFill>
        <p:spPr>
          <a:xfrm>
            <a:off x="0" y="0"/>
            <a:ext cx="12192000" cy="678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333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5BBAD6-B2B9-C149-A4A7-43E29C49E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405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E114B-2794-9449-A098-9E7BF51506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AC86B4-6FFE-1246-B78F-42DB2EF760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4A383D-C8E8-EC44-8F50-C72D1567B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A28DD9-79D2-B444-8E3F-201F2A2569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076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3B026-107B-1949-A88D-10AB54C73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2E5AD3-8557-3545-919E-969794F586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284067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6EC51-D44D-9D45-83AF-9D3A5D0AB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E65A15-1182-704A-A538-8C998F9AEC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61920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8E04D-1F6F-E34E-8EEC-F4E9252FD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342CEC-231C-884A-8D8F-29FD9082D8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52578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3E0F6-318B-5649-9F15-BBDDC60E9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9F6963-56C3-6047-88B0-90EA1EA382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93969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B20B7-BBAB-D849-90A0-EFA3DE6D3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3B61CC-EC29-9345-93D9-AA5C6AE6E3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408785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2F195-7E13-E340-BD53-A90FADAD5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28AB26-EA50-5243-9002-7E366BF42F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01289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0</Words>
  <Application>Microsoft Macintosh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Neon_Riders</dc:title>
  <dc:subject/>
  <dc:creator>murathan biliktü</dc:creator>
  <cp:keywords/>
  <dc:description/>
  <cp:lastModifiedBy>murathan biliktü</cp:lastModifiedBy>
  <cp:revision>4</cp:revision>
  <dcterms:created xsi:type="dcterms:W3CDTF">2018-03-27T21:03:47Z</dcterms:created>
  <dcterms:modified xsi:type="dcterms:W3CDTF">2018-03-27T21:25:54Z</dcterms:modified>
  <cp:category/>
</cp:coreProperties>
</file>

<file path=docProps/thumbnail.jpeg>
</file>